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gif>
</file>

<file path=ppt/media/image01.gif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992766"/>
            <a:ext cx="8520600" cy="2736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02966"/>
            <a:ext cx="8520600" cy="1734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66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Relationship Id="rId4" Type="http://schemas.openxmlformats.org/officeDocument/2006/relationships/image" Target="../media/image01.gif"/><Relationship Id="rId5" Type="http://schemas.openxmlformats.org/officeDocument/2006/relationships/image" Target="../media/image00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9700" y="566525"/>
            <a:ext cx="2646000" cy="509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5750" y="566525"/>
            <a:ext cx="2646000" cy="509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"/>
            <a:ext cx="9093200" cy="68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